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5E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/>
    <p:restoredTop sz="94648"/>
  </p:normalViewPr>
  <p:slideViewPr>
    <p:cSldViewPr snapToGrid="0" snapToObjects="1">
      <p:cViewPr varScale="1">
        <p:scale>
          <a:sx n="164" d="100"/>
          <a:sy n="164" d="100"/>
        </p:scale>
        <p:origin x="168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3.jpg>
</file>

<file path=ppt/media/image4.jpg>
</file>

<file path=ppt/media/image5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615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8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717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27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05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85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40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99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014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B5E57-3F31-0F48-9E8F-92C572FC17D8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5DB12-B51B-B14F-BE6F-B5F60D62B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519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Relationship Id="rId3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Relationship Id="rId3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84" y="169074"/>
            <a:ext cx="3455547" cy="187654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025225" y="217333"/>
            <a:ext cx="64723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55E6D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This is the main Title</a:t>
            </a:r>
            <a:endParaRPr lang="en-US" sz="4800" dirty="0">
              <a:solidFill>
                <a:srgbClr val="055E6D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82213" y="979996"/>
            <a:ext cx="64723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This is the secondary title</a:t>
            </a:r>
            <a:endParaRPr lang="en-US" sz="2200" dirty="0">
              <a:solidFill>
                <a:srgbClr val="055E6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6675" y="1586149"/>
            <a:ext cx="2895600" cy="3175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279007" y="1583702"/>
            <a:ext cx="26300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Author name here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5582"/>
            <a:ext cx="12192000" cy="467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68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7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25225" y="217333"/>
            <a:ext cx="6472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This is the abstract title</a:t>
            </a:r>
            <a:endParaRPr lang="en-US" sz="3600" dirty="0">
              <a:solidFill>
                <a:schemeClr val="bg1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088" y="863664"/>
            <a:ext cx="2761482" cy="3027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25285" y="842138"/>
            <a:ext cx="2280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Author name here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53610" y="2314047"/>
            <a:ext cx="8182466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perspiciatis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unde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omnis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iste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natus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error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accusantium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doloremque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laudantium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totam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rem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aperiam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eaque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quae ab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illo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inventore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veritatis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et quasi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architecto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beatae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vitae dicta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explicabo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Nemo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enim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aspernatur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odit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fugit,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consequuntur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magni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eos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ratione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sequi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nesciunt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3855" y="1652719"/>
            <a:ext cx="8579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55E6D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Decide the title and what to call it</a:t>
            </a:r>
            <a:endParaRPr lang="en-US" sz="4000" dirty="0">
              <a:solidFill>
                <a:srgbClr val="055E6D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45696" y="4335436"/>
            <a:ext cx="6472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This is a sub-title to divide a segment</a:t>
            </a:r>
            <a:endParaRPr lang="en-US" dirty="0">
              <a:solidFill>
                <a:srgbClr val="055E6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53610" y="4675578"/>
            <a:ext cx="8182466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perspiciatis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unde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omnis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iste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natus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error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accusantium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doloremque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laudantium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totam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rem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aperiam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eaque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quae ab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illo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inventore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veritatis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et quasi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architecto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beatae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vitae dicta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explicabo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Nemo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enim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aspernatur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odit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fugit,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consequuntur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magni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eos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ratione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sequi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nesciunt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282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7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25225" y="217333"/>
            <a:ext cx="6472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This is the abstract title</a:t>
            </a:r>
            <a:endParaRPr lang="en-US" sz="3600" dirty="0">
              <a:solidFill>
                <a:schemeClr val="bg1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088" y="863664"/>
            <a:ext cx="2761482" cy="3027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25285" y="842138"/>
            <a:ext cx="2280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Author name here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27688" y="1679669"/>
            <a:ext cx="8579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55E6D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Decide the title</a:t>
            </a:r>
            <a:endParaRPr lang="en-US" sz="4000" dirty="0">
              <a:solidFill>
                <a:srgbClr val="055E6D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09" y="2538822"/>
            <a:ext cx="2163806" cy="23725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11049" y="2521909"/>
            <a:ext cx="11496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Subject divider</a:t>
            </a:r>
            <a:endParaRPr lang="en-US" sz="10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1409" y="2786302"/>
            <a:ext cx="201167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Sed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ut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perspiciatis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unde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omnis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iste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natus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error sit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voluptatem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 smtClean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accusantium</a:t>
            </a:r>
            <a:r>
              <a:rPr lang="en-US" sz="900" dirty="0" smtClean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.</a:t>
            </a:r>
            <a:endParaRPr lang="en-US" sz="900" dirty="0">
              <a:solidFill>
                <a:srgbClr val="055E6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09" y="3755364"/>
            <a:ext cx="2163806" cy="23725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11049" y="3738451"/>
            <a:ext cx="11496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Subject divider</a:t>
            </a:r>
            <a:endParaRPr lang="en-US" sz="10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1409" y="4002844"/>
            <a:ext cx="201167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Sed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ut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perspiciatis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unde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omnis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iste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natus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error sit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voluptatem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 smtClean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accusantium</a:t>
            </a:r>
            <a:r>
              <a:rPr lang="en-US" sz="900" dirty="0" smtClean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.</a:t>
            </a:r>
            <a:endParaRPr lang="en-US" sz="900" dirty="0">
              <a:solidFill>
                <a:srgbClr val="055E6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09" y="5051423"/>
            <a:ext cx="2163806" cy="237259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11049" y="5034510"/>
            <a:ext cx="11496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Subject divider</a:t>
            </a:r>
            <a:endParaRPr lang="en-US" sz="10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01409" y="5298903"/>
            <a:ext cx="201167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Sed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ut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perspiciatis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unde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omnis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iste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natus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error sit </a:t>
            </a:r>
            <a:r>
              <a:rPr lang="en-US" sz="900" dirty="0" err="1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voluptatem</a:t>
            </a:r>
            <a:r>
              <a:rPr lang="en-US" sz="900" dirty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900" dirty="0" err="1" smtClean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accusantium</a:t>
            </a:r>
            <a:r>
              <a:rPr lang="en-US" sz="900" dirty="0" smtClean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.</a:t>
            </a:r>
            <a:endParaRPr lang="en-US" sz="900" dirty="0">
              <a:solidFill>
                <a:srgbClr val="055E6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3343" y="2411567"/>
            <a:ext cx="8182466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perspiciatis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unde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omnis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iste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natus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error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accusantium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doloremque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laudantium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totam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rem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aperiam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eaque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quae ab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illo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inventore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veritatis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et quasi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architecto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beatae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vitae dicta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explicabo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Nemo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enim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aspernatur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odit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fugit,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consequuntur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magni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eos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ratione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sequi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nesciunt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383343" y="4339190"/>
            <a:ext cx="8182466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perspiciatis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unde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omnis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iste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natus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error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accusantium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doloremque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laudantium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totam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rem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aperiam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eaque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quae ab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illo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inventore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veritatis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et quasi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architecto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beatae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vitae dicta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explicabo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Nemo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enim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aspernatur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odit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fugit,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consequuntur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magni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eos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ratione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sequi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nesciunt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87618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73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25225" y="217333"/>
            <a:ext cx="6472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This is the abstract title</a:t>
            </a:r>
            <a:endParaRPr lang="en-US" sz="3600" dirty="0">
              <a:solidFill>
                <a:schemeClr val="bg1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088" y="863664"/>
            <a:ext cx="2761482" cy="3027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25285" y="842138"/>
            <a:ext cx="2280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Author name here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9534" y="2440115"/>
            <a:ext cx="7297221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perspiciatis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unde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omnis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iste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natus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error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accusantium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doloremque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laudantium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totam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rem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aperiam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eaque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quae ab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illo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inventore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veritatis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et quasi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architecto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beatae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vitae dicta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explicabo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Nemo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enim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aspernatur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odit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fugit,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consequuntur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magni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eos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ratione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sequi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nesciunt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3855" y="1652719"/>
            <a:ext cx="8579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55E6D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Decide the title and what to call it</a:t>
            </a:r>
            <a:endParaRPr lang="en-US" sz="4000" dirty="0">
              <a:solidFill>
                <a:srgbClr val="055E6D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325" y="2540124"/>
            <a:ext cx="2397318" cy="239731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009533" y="4261110"/>
            <a:ext cx="7297221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perspiciatis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unde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omnis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iste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natus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error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accusantium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doloremque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laudantium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totam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rem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aperiam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eaque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quae ab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illo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inventore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veritatis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et quasi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architecto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beatae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vitae dicta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explicabo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Nemo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enim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aspernatur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odit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fugit,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consequuntur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magni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eos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ratione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sequi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nesciunt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60732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9601" y="1653872"/>
            <a:ext cx="1221120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 smtClean="0">
                <a:solidFill>
                  <a:schemeClr val="bg1">
                    <a:lumMod val="95000"/>
                  </a:schemeClr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Presentation divider</a:t>
            </a:r>
            <a:endParaRPr lang="en-US" sz="7000" dirty="0">
              <a:solidFill>
                <a:schemeClr val="bg1">
                  <a:lumMod val="95000"/>
                </a:schemeClr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0882" y="3029346"/>
            <a:ext cx="5730238" cy="4857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14477" y="3093057"/>
            <a:ext cx="5224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055E6D"/>
                </a:solidFill>
                <a:latin typeface="Montserrat" charset="0"/>
                <a:ea typeface="Montserrat" charset="0"/>
                <a:cs typeface="Montserrat" charset="0"/>
              </a:rPr>
              <a:t>Fill this with any relevant information you might have</a:t>
            </a:r>
            <a:endParaRPr lang="en-US" sz="1400" dirty="0">
              <a:solidFill>
                <a:srgbClr val="055E6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9600" y="3882391"/>
            <a:ext cx="812800" cy="190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75955" y="4284435"/>
            <a:ext cx="504008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ut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perspiciatis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unde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omnis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iste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natus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error sit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accusantium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doloremque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laudantium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totam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rem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aperiam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eaque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ipsa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quae ab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illo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inventore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veritatis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et quasi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architecto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beatae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vitae dicta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sunt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explicabo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.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Nemo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enim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ipsam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voluptas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sit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aspernatur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odit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aut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fugit,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quia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consequuntur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magni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dolores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eos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qui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ratione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sequi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nesciunt</a:t>
            </a:r>
            <a:r>
              <a:rPr lang="en-US" sz="100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001583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73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25225" y="217333"/>
            <a:ext cx="6472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This is the abstract title</a:t>
            </a:r>
            <a:endParaRPr lang="en-US" sz="3600" dirty="0">
              <a:solidFill>
                <a:schemeClr val="bg1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088" y="863664"/>
            <a:ext cx="2761482" cy="3027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25285" y="842138"/>
            <a:ext cx="2280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Author name here</a:t>
            </a:r>
            <a:endParaRPr lang="en-US" sz="1400" dirty="0">
              <a:solidFill>
                <a:schemeClr val="bg1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66" y="2540124"/>
            <a:ext cx="3318544" cy="20005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13855" y="1652719"/>
            <a:ext cx="85794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55E6D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Decide the title and what to call it</a:t>
            </a:r>
            <a:endParaRPr lang="en-US" sz="4000" dirty="0">
              <a:solidFill>
                <a:srgbClr val="055E6D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026" y="2540124"/>
            <a:ext cx="3318544" cy="20005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848" y="2540124"/>
            <a:ext cx="3318544" cy="200058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905" y="4720225"/>
            <a:ext cx="2163806" cy="23725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09545" y="4703312"/>
            <a:ext cx="1916248" cy="254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Image caption</a:t>
            </a:r>
            <a:endParaRPr lang="en-US" sz="10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088" y="4720225"/>
            <a:ext cx="2163806" cy="23725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214728" y="4703312"/>
            <a:ext cx="1916248" cy="254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Image caption</a:t>
            </a:r>
            <a:endParaRPr lang="en-US" sz="10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7759" y="4720225"/>
            <a:ext cx="2163806" cy="23725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697399" y="4703312"/>
            <a:ext cx="1916248" cy="254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Image caption</a:t>
            </a:r>
            <a:endParaRPr lang="en-US" sz="10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14066" y="5403768"/>
            <a:ext cx="102113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Sed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perspiciatis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unde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omnis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iste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natus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error sit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voluptatem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accusantium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doloremque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laudantium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totam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rem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aperiam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eaque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ipsa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quae ab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illo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inventore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veritatis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et quasi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architecto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beatae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vitae dicta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sunt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1400" dirty="0" err="1">
                <a:latin typeface="Montserrat Light" charset="0"/>
                <a:ea typeface="Montserrat Light" charset="0"/>
                <a:cs typeface="Montserrat Light" charset="0"/>
              </a:rPr>
              <a:t>explicabo</a:t>
            </a:r>
            <a:r>
              <a:rPr lang="en-US" sz="1400" dirty="0">
                <a:latin typeface="Montserrat Light" charset="0"/>
                <a:ea typeface="Montserrat Light" charset="0"/>
                <a:cs typeface="Montserrat Light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04311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586</Words>
  <Application>Microsoft Macintosh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Calibri</vt:lpstr>
      <vt:lpstr>Calibri Light</vt:lpstr>
      <vt:lpstr>Montserrat</vt:lpstr>
      <vt:lpstr>Montserrat Light</vt:lpstr>
      <vt:lpstr>Montserrat Ultra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31</cp:revision>
  <dcterms:created xsi:type="dcterms:W3CDTF">2017-09-12T15:05:14Z</dcterms:created>
  <dcterms:modified xsi:type="dcterms:W3CDTF">2017-09-14T15:39:47Z</dcterms:modified>
</cp:coreProperties>
</file>

<file path=docProps/thumbnail.jpeg>
</file>